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121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02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01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02 мая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 smtClean="0">
                <a:solidFill>
                  <a:schemeClr val="tx1"/>
                </a:solidFill>
              </a:rPr>
              <a:t>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днем кратковременный дождь, 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днем порывы 15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13-15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25-27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03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02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03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en-US" sz="1100" dirty="0" smtClean="0">
                <a:solidFill>
                  <a:schemeClr val="tx1"/>
                </a:solidFill>
              </a:rPr>
              <a:t>c</a:t>
            </a:r>
            <a:r>
              <a:rPr lang="kk-KZ" sz="1100" dirty="0" smtClean="0">
                <a:solidFill>
                  <a:schemeClr val="tx1"/>
                </a:solidFill>
              </a:rPr>
              <a:t>евер</a:t>
            </a:r>
            <a:r>
              <a:rPr lang="ru-RU" sz="1100" dirty="0" smtClean="0">
                <a:solidFill>
                  <a:schemeClr val="tx1"/>
                </a:solidFill>
              </a:rPr>
              <a:t>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временами порывы </a:t>
            </a:r>
            <a:r>
              <a:rPr lang="ru-RU" sz="1100" dirty="0" smtClean="0">
                <a:solidFill>
                  <a:schemeClr val="tx1"/>
                </a:solidFill>
              </a:rPr>
              <a:t>15-18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13-15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831929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01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29537</TotalTime>
  <Words>791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7181</cp:revision>
  <cp:lastPrinted>2021-07-01T09:11:30Z</cp:lastPrinted>
  <dcterms:created xsi:type="dcterms:W3CDTF">2018-03-27T06:03:00Z</dcterms:created>
  <dcterms:modified xsi:type="dcterms:W3CDTF">2026-05-01T07:44:12Z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